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3165475"/>
            <a:ext cx="39624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41120"/>
            <a:ext cx="10947400" cy="4502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10240" y="1824990"/>
            <a:ext cx="5156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10240" y="4448175"/>
            <a:ext cx="51498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5325" y="5372735"/>
            <a:ext cx="56705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47400" cy="471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56825" y="1727200"/>
            <a:ext cx="6731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1492250"/>
            <a:ext cx="9594850" cy="387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8575" y="2486025"/>
            <a:ext cx="4747895" cy="832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9680" y="3515995"/>
            <a:ext cx="9730740" cy="192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2025-12-17T02:26:45Z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